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Warda-Ritzen" userId="b53a296c-e04d-49b8-ba91-e1c885c5f9b2" providerId="ADAL" clId="{B506757C-BE2C-4876-9668-E311DC46366D}"/>
    <pc:docChg chg="addSld modSld">
      <pc:chgData name="Anna Warda-Ritzen" userId="b53a296c-e04d-49b8-ba91-e1c885c5f9b2" providerId="ADAL" clId="{B506757C-BE2C-4876-9668-E311DC46366D}" dt="2023-07-20T13:41:53.138" v="5"/>
      <pc:docMkLst>
        <pc:docMk/>
      </pc:docMkLst>
      <pc:sldChg chg="modSp new mod">
        <pc:chgData name="Anna Warda-Ritzen" userId="b53a296c-e04d-49b8-ba91-e1c885c5f9b2" providerId="ADAL" clId="{B506757C-BE2C-4876-9668-E311DC46366D}" dt="2023-07-20T13:41:30.196" v="2"/>
        <pc:sldMkLst>
          <pc:docMk/>
          <pc:sldMk cId="1774004631" sldId="256"/>
        </pc:sldMkLst>
        <pc:spChg chg="mod">
          <ac:chgData name="Anna Warda-Ritzen" userId="b53a296c-e04d-49b8-ba91-e1c885c5f9b2" providerId="ADAL" clId="{B506757C-BE2C-4876-9668-E311DC46366D}" dt="2023-07-20T13:41:24.006" v="1"/>
          <ac:spMkLst>
            <pc:docMk/>
            <pc:sldMk cId="1774004631" sldId="256"/>
            <ac:spMk id="2" creationId="{DAB9D6F8-CD26-613F-9A07-5F15A47EC016}"/>
          </ac:spMkLst>
        </pc:spChg>
        <pc:spChg chg="mod">
          <ac:chgData name="Anna Warda-Ritzen" userId="b53a296c-e04d-49b8-ba91-e1c885c5f9b2" providerId="ADAL" clId="{B506757C-BE2C-4876-9668-E311DC46366D}" dt="2023-07-20T13:41:30.196" v="2"/>
          <ac:spMkLst>
            <pc:docMk/>
            <pc:sldMk cId="1774004631" sldId="256"/>
            <ac:spMk id="3" creationId="{A5EC1559-960A-9436-B024-ED365C935742}"/>
          </ac:spMkLst>
        </pc:spChg>
      </pc:sldChg>
      <pc:sldChg chg="modSp new mod">
        <pc:chgData name="Anna Warda-Ritzen" userId="b53a296c-e04d-49b8-ba91-e1c885c5f9b2" providerId="ADAL" clId="{B506757C-BE2C-4876-9668-E311DC46366D}" dt="2023-07-20T13:41:53.138" v="5"/>
        <pc:sldMkLst>
          <pc:docMk/>
          <pc:sldMk cId="4166747746" sldId="257"/>
        </pc:sldMkLst>
        <pc:spChg chg="mod">
          <ac:chgData name="Anna Warda-Ritzen" userId="b53a296c-e04d-49b8-ba91-e1c885c5f9b2" providerId="ADAL" clId="{B506757C-BE2C-4876-9668-E311DC46366D}" dt="2023-07-20T13:41:38.931" v="4"/>
          <ac:spMkLst>
            <pc:docMk/>
            <pc:sldMk cId="4166747746" sldId="257"/>
            <ac:spMk id="2" creationId="{AC62800C-1619-2B2B-3C48-82F23513EF3A}"/>
          </ac:spMkLst>
        </pc:spChg>
        <pc:spChg chg="mod">
          <ac:chgData name="Anna Warda-Ritzen" userId="b53a296c-e04d-49b8-ba91-e1c885c5f9b2" providerId="ADAL" clId="{B506757C-BE2C-4876-9668-E311DC46366D}" dt="2023-07-20T13:41:53.138" v="5"/>
          <ac:spMkLst>
            <pc:docMk/>
            <pc:sldMk cId="4166747746" sldId="257"/>
            <ac:spMk id="3" creationId="{5CAA292E-A5A7-D3A7-A1EF-961A7FBEA72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01FB64-3B0D-4811-EC6A-D971C8E8E4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109685E-065D-40FC-CDB5-B584795E1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4064EDD-60DE-6A1A-4794-FD8255049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67C5D9A-3C47-93CA-1506-91951169A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AA4BBE2-669F-3923-FDCE-EB243353F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53471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7EA3E4-5584-B67D-EE7B-E3C5C7AED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9CD7855-6CAC-DA33-8574-DB81EB0178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8B24CCF-556C-88D0-A473-B937C4928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C62B50D-6EDF-4E86-8390-28E7BDF47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C8A9228-F670-536F-68A1-6D09779C5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0893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23BC2BB-B013-FDC8-775A-713A8E2F45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62C6148-4361-B65C-5AA8-A181812F6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6FD14E-41EC-3104-D311-F3FCCFEC0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60AFCC1-6131-8150-7B93-89A827212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D235ED0-A302-8CCC-0432-EE3C08808A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636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FCFAC0-F021-C384-01EC-D50F09DF4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AA9263-35E0-759D-9520-47933B4F36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7408D7-16E5-EE8E-569C-8C788785D9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93A9449-53A8-D1A8-19FB-A5588FCDF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C476FFC-8F98-CF05-4281-697E4E705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1B3671E-4C20-C9A5-3FF0-36D7D4789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959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858E57-EF6F-52C2-8A9A-E6E88E8D4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3BBC2C8-C43B-1B0D-2F4A-C2522074B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F6BBAD3-D304-CF92-77F8-16AD5153E6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E6FAB9F-3805-CD66-AFD3-6D88FF7416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36A4601-5FA2-9BBE-287C-211A4FC67D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8529884-967D-4C73-DC06-FF23B676F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6C1185A-D845-F6E3-4C0F-B8B418112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1B94864D-39D4-EFC8-855D-C25DFDFC4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8907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766BA14-8169-9704-E4EC-66BBC84F5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28B2D554-A297-9456-FD68-1FAD50B4A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24A98BE5-A26C-66C2-70CC-7EC49073B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3DB11CA-F975-DCA1-B8E4-90AE9F21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5782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6667F5AA-CE5F-53F0-58A0-52143DF03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A56AEB5-AC61-B50C-A660-36B40BB34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0E00570E-89CA-961D-418A-5E4389F44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3551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6058B25-C5B5-6707-6E3D-5AB27EB28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29C9CA-757E-019C-A37C-DB29F6B54D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E1DC6887-BBFE-9D44-3453-C37EBE94A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CF16A4B-E930-BC92-B649-42732DAA6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775106B-8163-E805-B681-46767BD83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77B271CC-742F-CEF6-6F01-C72CA8685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6650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2DCBC50-54BE-FD83-2624-CA85938BF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2CB4662-BD04-ED24-E88D-219480D313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4004696-461F-F735-7A9E-947F11ECD3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870A9AD-219E-FC37-46C0-FFCFE35A0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8F67986-2FD1-0128-C2DB-549B7663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C6406C3-DEF5-BECC-E42D-C8838C7E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9240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985460-7140-D559-7E1B-E23E663C6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2755E9A-F3B9-BA87-0F18-70CFF31E8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BC783FC-772D-89EF-5013-9465A6D32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70BC93E-B6D1-CDBE-C7BD-B7C12D0C1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5E7AFD2-530D-0B34-3EC8-E6471832E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0822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723969A-E247-9CDF-E4BA-76C0ADC502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E602A485-A983-9E1A-3FDC-F608405DC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15140E-58BA-A3F0-440B-D214165D4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E42C6A8-49CC-0F2E-7DB9-D2FCB77DE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87B23D2-7182-C18C-F80C-7ED32EBD4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853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6AA32ED3-365D-54E7-A487-F52AFC381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2615782-DBB9-4604-6D18-A3049F3745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3F138DF-F2D0-8644-8FB0-23BC21241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3C99B-7A05-4599-BB07-03274AF57A39}" type="datetimeFigureOut">
              <a:rPr lang="pl-PL" smtClean="0"/>
              <a:t>20.07.2023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544D985-1C76-ECDB-CD62-E1A53A3CE6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A76E09D-01BB-1D97-DE09-3D555C0EA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70E57-8161-487E-85F9-B870C4FC10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2154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B9D6F8-CD26-613F-9A07-5F15A47EC0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374151"/>
                </a:solidFill>
                <a:effectLst/>
                <a:latin typeface="Söhne"/>
              </a:rPr>
              <a:t>Vincent van Gogh: Een Reis door het Leven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5EC1559-960A-9436-B024-ED365C9357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b="0" i="0" dirty="0">
                <a:solidFill>
                  <a:srgbClr val="374151"/>
                </a:solidFill>
                <a:effectLst/>
                <a:latin typeface="Söhne"/>
              </a:rPr>
              <a:t>Het Leven en de Kunst van de Invloedrijke Postimpressionistische Schilder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7400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62800C-1619-2B2B-3C48-82F23513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0" i="0" dirty="0" err="1">
                <a:solidFill>
                  <a:srgbClr val="374151"/>
                </a:solidFill>
                <a:effectLst/>
                <a:latin typeface="Söhne"/>
              </a:rPr>
              <a:t>Inleiding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CAA292E-A5A7-D3A7-A1EF-961A7FBEA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rgbClr val="374151"/>
                </a:solidFill>
                <a:effectLst/>
                <a:latin typeface="Söhne"/>
              </a:rPr>
              <a:t>Introduceer kort Vincent van Gogh en zijn belang in de kunstwereld.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 dirty="0">
                <a:solidFill>
                  <a:srgbClr val="374151"/>
                </a:solidFill>
                <a:effectLst/>
                <a:latin typeface="Söhne"/>
              </a:rPr>
              <a:t>Vermeld zijn geboortedatum (30 maart 1853) en geboorteplaats (Groot-Zundert, Nederland).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nl-NL" b="0" i="0">
                <a:solidFill>
                  <a:srgbClr val="374151"/>
                </a:solidFill>
                <a:effectLst/>
                <a:latin typeface="Söhne"/>
              </a:rPr>
              <a:t>Voeg een portret of een beroemd kunstwerk van Van Gogh toe als visueel element.</a:t>
            </a:r>
          </a:p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67477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</Words>
  <Application>Microsoft Office PowerPoint</Application>
  <PresentationFormat>Panoramiczny</PresentationFormat>
  <Paragraphs>6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Söhne</vt:lpstr>
      <vt:lpstr>Motyw pakietu Office</vt:lpstr>
      <vt:lpstr>Vincent van Gogh: Een Reis door het Leven</vt:lpstr>
      <vt:lpstr>Inleiding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Vincent van Gogh: Een Reis door het Leven</dc:title>
  <dc:creator>Anna Warda-Ritzen</dc:creator>
  <cp:lastModifiedBy>Anna Warda-Ritzen</cp:lastModifiedBy>
  <cp:revision>1</cp:revision>
  <dcterms:created xsi:type="dcterms:W3CDTF">2023-07-20T13:40:47Z</dcterms:created>
  <dcterms:modified xsi:type="dcterms:W3CDTF">2023-07-20T13:42:02Z</dcterms:modified>
</cp:coreProperties>
</file>