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Warda-Ritzen" userId="b53a296c-e04d-49b8-ba91-e1c885c5f9b2" providerId="ADAL" clId="{697D7710-5F6A-42EF-BD57-5DE874A1FD12}"/>
    <pc:docChg chg="addSld modSld">
      <pc:chgData name="Anna Warda-Ritzen" userId="b53a296c-e04d-49b8-ba91-e1c885c5f9b2" providerId="ADAL" clId="{697D7710-5F6A-42EF-BD57-5DE874A1FD12}" dt="2023-07-20T13:50:34.839" v="12"/>
      <pc:docMkLst>
        <pc:docMk/>
      </pc:docMkLst>
      <pc:sldChg chg="modSp new mod">
        <pc:chgData name="Anna Warda-Ritzen" userId="b53a296c-e04d-49b8-ba91-e1c885c5f9b2" providerId="ADAL" clId="{697D7710-5F6A-42EF-BD57-5DE874A1FD12}" dt="2023-07-20T13:49:41.958" v="2"/>
        <pc:sldMkLst>
          <pc:docMk/>
          <pc:sldMk cId="3232593834" sldId="256"/>
        </pc:sldMkLst>
        <pc:spChg chg="mod">
          <ac:chgData name="Anna Warda-Ritzen" userId="b53a296c-e04d-49b8-ba91-e1c885c5f9b2" providerId="ADAL" clId="{697D7710-5F6A-42EF-BD57-5DE874A1FD12}" dt="2023-07-20T13:49:34.510" v="1"/>
          <ac:spMkLst>
            <pc:docMk/>
            <pc:sldMk cId="3232593834" sldId="256"/>
            <ac:spMk id="2" creationId="{C2A065A3-26B6-D246-0F71-BECDCDECFDBF}"/>
          </ac:spMkLst>
        </pc:spChg>
        <pc:spChg chg="mod">
          <ac:chgData name="Anna Warda-Ritzen" userId="b53a296c-e04d-49b8-ba91-e1c885c5f9b2" providerId="ADAL" clId="{697D7710-5F6A-42EF-BD57-5DE874A1FD12}" dt="2023-07-20T13:49:41.958" v="2"/>
          <ac:spMkLst>
            <pc:docMk/>
            <pc:sldMk cId="3232593834" sldId="256"/>
            <ac:spMk id="3" creationId="{BF11C098-CC01-FEFC-B48D-D42E5F3AA67B}"/>
          </ac:spMkLst>
        </pc:spChg>
      </pc:sldChg>
      <pc:sldChg chg="modSp new mod">
        <pc:chgData name="Anna Warda-Ritzen" userId="b53a296c-e04d-49b8-ba91-e1c885c5f9b2" providerId="ADAL" clId="{697D7710-5F6A-42EF-BD57-5DE874A1FD12}" dt="2023-07-20T13:50:00.996" v="6" actId="20577"/>
        <pc:sldMkLst>
          <pc:docMk/>
          <pc:sldMk cId="2945700790" sldId="257"/>
        </pc:sldMkLst>
        <pc:spChg chg="mod">
          <ac:chgData name="Anna Warda-Ritzen" userId="b53a296c-e04d-49b8-ba91-e1c885c5f9b2" providerId="ADAL" clId="{697D7710-5F6A-42EF-BD57-5DE874A1FD12}" dt="2023-07-20T13:49:52.557" v="4"/>
          <ac:spMkLst>
            <pc:docMk/>
            <pc:sldMk cId="2945700790" sldId="257"/>
            <ac:spMk id="2" creationId="{38F7C54E-862E-7180-C708-EA1896AE07D3}"/>
          </ac:spMkLst>
        </pc:spChg>
        <pc:spChg chg="mod">
          <ac:chgData name="Anna Warda-Ritzen" userId="b53a296c-e04d-49b8-ba91-e1c885c5f9b2" providerId="ADAL" clId="{697D7710-5F6A-42EF-BD57-5DE874A1FD12}" dt="2023-07-20T13:50:00.996" v="6" actId="20577"/>
          <ac:spMkLst>
            <pc:docMk/>
            <pc:sldMk cId="2945700790" sldId="257"/>
            <ac:spMk id="3" creationId="{BAE32EBB-6292-7595-A38F-C7CBDE76475A}"/>
          </ac:spMkLst>
        </pc:spChg>
      </pc:sldChg>
      <pc:sldChg chg="modSp new mod">
        <pc:chgData name="Anna Warda-Ritzen" userId="b53a296c-e04d-49b8-ba91-e1c885c5f9b2" providerId="ADAL" clId="{697D7710-5F6A-42EF-BD57-5DE874A1FD12}" dt="2023-07-20T13:50:17.543" v="9"/>
        <pc:sldMkLst>
          <pc:docMk/>
          <pc:sldMk cId="3722561335" sldId="258"/>
        </pc:sldMkLst>
        <pc:spChg chg="mod">
          <ac:chgData name="Anna Warda-Ritzen" userId="b53a296c-e04d-49b8-ba91-e1c885c5f9b2" providerId="ADAL" clId="{697D7710-5F6A-42EF-BD57-5DE874A1FD12}" dt="2023-07-20T13:50:10.073" v="8"/>
          <ac:spMkLst>
            <pc:docMk/>
            <pc:sldMk cId="3722561335" sldId="258"/>
            <ac:spMk id="2" creationId="{59FB32D3-D369-C1F9-FFAA-160E272D5C34}"/>
          </ac:spMkLst>
        </pc:spChg>
        <pc:spChg chg="mod">
          <ac:chgData name="Anna Warda-Ritzen" userId="b53a296c-e04d-49b8-ba91-e1c885c5f9b2" providerId="ADAL" clId="{697D7710-5F6A-42EF-BD57-5DE874A1FD12}" dt="2023-07-20T13:50:17.543" v="9"/>
          <ac:spMkLst>
            <pc:docMk/>
            <pc:sldMk cId="3722561335" sldId="258"/>
            <ac:spMk id="3" creationId="{1851631B-0D19-B669-07F1-F60217E1460A}"/>
          </ac:spMkLst>
        </pc:spChg>
      </pc:sldChg>
      <pc:sldChg chg="modSp new mod">
        <pc:chgData name="Anna Warda-Ritzen" userId="b53a296c-e04d-49b8-ba91-e1c885c5f9b2" providerId="ADAL" clId="{697D7710-5F6A-42EF-BD57-5DE874A1FD12}" dt="2023-07-20T13:50:34.839" v="12"/>
        <pc:sldMkLst>
          <pc:docMk/>
          <pc:sldMk cId="3898775356" sldId="259"/>
        </pc:sldMkLst>
        <pc:spChg chg="mod">
          <ac:chgData name="Anna Warda-Ritzen" userId="b53a296c-e04d-49b8-ba91-e1c885c5f9b2" providerId="ADAL" clId="{697D7710-5F6A-42EF-BD57-5DE874A1FD12}" dt="2023-07-20T13:50:27.129" v="11"/>
          <ac:spMkLst>
            <pc:docMk/>
            <pc:sldMk cId="3898775356" sldId="259"/>
            <ac:spMk id="2" creationId="{7E9DB865-33E8-D7BA-401A-A5E5A7A1B24B}"/>
          </ac:spMkLst>
        </pc:spChg>
        <pc:spChg chg="mod">
          <ac:chgData name="Anna Warda-Ritzen" userId="b53a296c-e04d-49b8-ba91-e1c885c5f9b2" providerId="ADAL" clId="{697D7710-5F6A-42EF-BD57-5DE874A1FD12}" dt="2023-07-20T13:50:34.839" v="12"/>
          <ac:spMkLst>
            <pc:docMk/>
            <pc:sldMk cId="3898775356" sldId="259"/>
            <ac:spMk id="3" creationId="{3574C786-B576-07DE-908C-0D280F98F31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6F7FF8-8978-278D-828E-9587AA5C7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ABFA49-87DA-E969-79F7-9AB4DF1649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CB831B-59AF-FAE0-E170-BE3A4E91C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FAF0-61A9-4E55-8451-517EA95CCF80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287178B-0D2E-64D3-5074-AF6DE0C8B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FEB320C-5174-07EE-D98E-0862C1ADC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EFCF6-488D-496C-9022-C76BDB9D5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3281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1270B8-48CA-4CEB-ECBC-CF621946B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18BBD43-A719-4FE4-34C6-863AEE8B3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C5266D5-179E-B2F6-106A-3381562B4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FAF0-61A9-4E55-8451-517EA95CCF80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23DDFDB-32EF-1FE2-79F0-0F199F67A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BA8204A-905B-737C-0E94-A92956CA5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EFCF6-488D-496C-9022-C76BDB9D5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4902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13F217-F81A-B2F1-351D-3F673B874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67921EA-63EE-C671-FC76-5AB676CF0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428FE1F-0D06-D7FF-5285-C3FB9014D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FAF0-61A9-4E55-8451-517EA95CCF80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652BC64-2677-BCAF-2497-5D454B190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C30B36B-DB52-9906-3C7A-BE0605F80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EFCF6-488D-496C-9022-C76BDB9D5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4385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F1E59B-5AE1-3493-A310-DF2D4994E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D33AC5-1224-8D38-4939-7D7A048A96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73CB495-3935-3571-72CF-FCE912722C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F6CC209-0112-9055-B8D1-77E38A7A8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FAF0-61A9-4E55-8451-517EA95CCF80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690A49-5587-F7DB-88FA-5196425DA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AF937F6-F8C4-6EC7-55C6-B94E0FA82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EFCF6-488D-496C-9022-C76BDB9D5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4495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CDFC24-A387-2A30-F140-C09E0F933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9058720-F67C-B36C-4D61-658AF1187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4FC6F65-1023-06B9-9780-773D02D11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3D234BD-C8C4-1FD7-24A1-37881183D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8FA2BD1-D62A-A346-DD5D-07994D4BF8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E4575073-A95B-AAD2-E866-10E55E6B9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FAF0-61A9-4E55-8451-517EA95CCF80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E63FB05-73B7-F807-36A1-5C9EEB8C7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ED71047-38A6-7932-0E3D-5EAEC5097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EFCF6-488D-496C-9022-C76BDB9D5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7729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5022B2-433D-C9C2-EB68-C11B551AF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E5A36B3-3627-D711-F372-5DB8DEB53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FAF0-61A9-4E55-8451-517EA95CCF80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056D171-F4BB-A14C-FA3D-4E1C3712A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C8A4935-2963-9B34-F484-4837746AC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EFCF6-488D-496C-9022-C76BDB9D5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2741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655909B-D7AE-28F0-7CF3-D95DA799F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FAF0-61A9-4E55-8451-517EA95CCF80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6F2417CD-7118-BCC8-5B9D-B4C7B7B7B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7CAA0D1-D306-36B4-A137-E389D902F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EFCF6-488D-496C-9022-C76BDB9D5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7214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689EC8-67DE-ADF8-7578-C783645CA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6649F3B-0613-BD89-E865-312C7A703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D856F36-9555-70D3-787E-27EADB716E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4873BF6-0AFA-B956-0665-3C40BE561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FAF0-61A9-4E55-8451-517EA95CCF80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D2EF852-6106-1A5B-36C2-44FCBE0BB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D710DAE-CA26-9FCC-0DB1-9C6AC1B6B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EFCF6-488D-496C-9022-C76BDB9D5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3107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637E3B-46FB-9A65-F13C-99B44B29C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427F5E9-B21C-9483-23FB-C03B021BF0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8B636E8-29EA-5AF0-6A96-EF1ABEEB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1122940-71E7-E570-8020-4310B0177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FAF0-61A9-4E55-8451-517EA95CCF80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CA84B9A-3B8F-A68F-CC8B-A30099B40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8470227-7C6C-B8B1-C917-1D3C96FE4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EFCF6-488D-496C-9022-C76BDB9D5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0466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F6FB21-DBBE-6E5D-95C0-6DF22C27A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66CD663-F098-4DA9-6B2E-873FBD5E24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E7218B4-9028-ECB6-114F-5EA97A8BE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FAF0-61A9-4E55-8451-517EA95CCF80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5D2130D-3408-15AB-F23C-269170ACA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AC5AF9E-10B5-69F3-5139-2014B7215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EFCF6-488D-496C-9022-C76BDB9D5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501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FC7D67B-DA9F-0563-E00D-3DD7B16776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7222B10-C13E-A25B-E14F-5DB4CDB793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28D3E3C-3605-2972-92C3-F177C37DA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FAF0-61A9-4E55-8451-517EA95CCF80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657D70D-8487-23E0-5118-6F95D01BE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D64E9B5-14DE-53AA-3E2B-B057487BB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EFCF6-488D-496C-9022-C76BDB9D5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6411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18329F7-EA2E-157F-E87C-301C6BDC3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7B6E415-7AE7-F131-7075-BDAC6AB3A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486E3AB-6A8D-8634-31DC-94AF173CEA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6FAF0-61A9-4E55-8451-517EA95CCF80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DB34F1-74EA-6375-7E1E-3777DC2CC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EA3FB15-40F8-B29D-1486-CDB5B77944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EFCF6-488D-496C-9022-C76BDB9D5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190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A065A3-26B6-D246-0F71-BECDCDECFD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374151"/>
                </a:solidFill>
                <a:effectLst/>
                <a:latin typeface="Söhne"/>
              </a:rPr>
              <a:t>Vincent van Gogh: Un Viaje a través de su Vida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F11C098-CC01-FEFC-B48D-D42E5F3AA6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374151"/>
                </a:solidFill>
                <a:effectLst/>
                <a:latin typeface="Söhne"/>
              </a:rPr>
              <a:t>La Vida y el Arte del Influyente Pintor Postimpresionista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32593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F7C54E-862E-7180-C708-EA1896AE0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0" i="0" dirty="0" err="1">
                <a:solidFill>
                  <a:srgbClr val="374151"/>
                </a:solidFill>
                <a:effectLst/>
                <a:latin typeface="Söhne"/>
              </a:rPr>
              <a:t>Introducción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E32EBB-6292-7595-A38F-C7CBDE764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74151"/>
                </a:solidFill>
                <a:effectLst/>
                <a:latin typeface="Söhne"/>
              </a:rPr>
              <a:t>Presenta brevemente a Vincent van Gogh y su importancia en el mundo del arte.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74151"/>
                </a:solidFill>
                <a:effectLst/>
                <a:latin typeface="Söhne"/>
              </a:rPr>
              <a:t>Menciona su fecha de nacimiento (30 de marzo de 1853) y lugar de nacimiento (Groot-Zundert, Países Bajos).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74151"/>
                </a:solidFill>
                <a:effectLst/>
                <a:latin typeface="Söhne"/>
              </a:rPr>
              <a:t>Incluye un retrato o una famosa obra de arte de Van Gogh como elemento visual.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5700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FB32D3-D369-C1F9-FFAA-160E272D5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374151"/>
                </a:solidFill>
                <a:effectLst/>
                <a:latin typeface="Söhne"/>
              </a:rPr>
              <a:t>Primeros Años y Trayectoria Artística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51631B-0D19-B669-07F1-F60217E14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74151"/>
                </a:solidFill>
                <a:effectLst/>
                <a:latin typeface="Söhne"/>
              </a:rPr>
              <a:t>Habla sobre los primeros años de Van Gogh y su familia.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74151"/>
                </a:solidFill>
                <a:effectLst/>
                <a:latin typeface="Söhne"/>
              </a:rPr>
              <a:t>Menciona su carrera temprana como marchante de arte y cómo esto influyó en sus intereses artísticos.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74151"/>
                </a:solidFill>
                <a:effectLst/>
                <a:latin typeface="Söhne"/>
              </a:rPr>
              <a:t>Muestra algunas de sus primeras pinturas o bocetos realizados durante este período.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22561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9DB865-33E8-D7BA-401A-A5E5A7A1B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0" i="0" dirty="0" err="1">
                <a:solidFill>
                  <a:srgbClr val="374151"/>
                </a:solidFill>
                <a:effectLst/>
                <a:latin typeface="Söhne"/>
              </a:rPr>
              <a:t>Explorando</a:t>
            </a:r>
            <a:r>
              <a:rPr lang="pl-PL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pl-PL" b="0" i="0" dirty="0" err="1">
                <a:solidFill>
                  <a:srgbClr val="374151"/>
                </a:solidFill>
                <a:effectLst/>
                <a:latin typeface="Söhne"/>
              </a:rPr>
              <a:t>Diferentes</a:t>
            </a:r>
            <a:r>
              <a:rPr lang="pl-PL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pl-PL" b="0" i="0" dirty="0" err="1">
                <a:solidFill>
                  <a:srgbClr val="374151"/>
                </a:solidFill>
                <a:effectLst/>
                <a:latin typeface="Söhne"/>
              </a:rPr>
              <a:t>Influencias</a:t>
            </a:r>
            <a:r>
              <a:rPr lang="pl-PL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pl-PL" b="0" i="0" dirty="0" err="1">
                <a:solidFill>
                  <a:srgbClr val="374151"/>
                </a:solidFill>
                <a:effectLst/>
                <a:latin typeface="Söhne"/>
              </a:rPr>
              <a:t>Artísticas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74C786-B576-07DE-908C-0D280F98F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74151"/>
                </a:solidFill>
                <a:effectLst/>
                <a:latin typeface="Söhne"/>
              </a:rPr>
              <a:t>Describe los viajes de Van Gogh a diferentes ciudades, como La Haya, Londres y París.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74151"/>
                </a:solidFill>
                <a:effectLst/>
                <a:latin typeface="Söhne"/>
              </a:rPr>
              <a:t>Destaca las diversas corrientes artísticas y artistas que influyeron en su estilo.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>
                <a:solidFill>
                  <a:srgbClr val="374151"/>
                </a:solidFill>
                <a:effectLst/>
                <a:latin typeface="Söhne"/>
              </a:rPr>
              <a:t>Incluye imágenes de obras de arte de diferentes períodos que muestran su evolución artística.</a:t>
            </a:r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877535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171</Words>
  <Application>Microsoft Office PowerPoint</Application>
  <PresentationFormat>Panoramiczny</PresentationFormat>
  <Paragraphs>14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Söhne</vt:lpstr>
      <vt:lpstr>Motyw pakietu Office</vt:lpstr>
      <vt:lpstr>Vincent van Gogh: Un Viaje a través de su Vida</vt:lpstr>
      <vt:lpstr>Introducción</vt:lpstr>
      <vt:lpstr>Primeros Años y Trayectoria Artística</vt:lpstr>
      <vt:lpstr>Explorando Diferentes Influencias Artísticas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Vincent van Gogh: Un Viaje a través de su Vida</dc:title>
  <dc:creator>Anna Warda-Ritzen</dc:creator>
  <cp:lastModifiedBy>Anna Warda-Ritzen</cp:lastModifiedBy>
  <cp:revision>1</cp:revision>
  <dcterms:created xsi:type="dcterms:W3CDTF">2023-07-20T13:48:16Z</dcterms:created>
  <dcterms:modified xsi:type="dcterms:W3CDTF">2023-07-20T13:50:42Z</dcterms:modified>
</cp:coreProperties>
</file>