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9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Warda-Ritzen" userId="b53a296c-e04d-49b8-ba91-e1c885c5f9b2" providerId="ADAL" clId="{A64A3C0C-8B20-422B-BB86-C2143473C060}"/>
    <pc:docChg chg="addSld modSld">
      <pc:chgData name="Anna Warda-Ritzen" userId="b53a296c-e04d-49b8-ba91-e1c885c5f9b2" providerId="ADAL" clId="{A64A3C0C-8B20-422B-BB86-C2143473C060}" dt="2023-07-20T13:39:31.222" v="18"/>
      <pc:docMkLst>
        <pc:docMk/>
      </pc:docMkLst>
      <pc:sldChg chg="modSp new mod">
        <pc:chgData name="Anna Warda-Ritzen" userId="b53a296c-e04d-49b8-ba91-e1c885c5f9b2" providerId="ADAL" clId="{A64A3C0C-8B20-422B-BB86-C2143473C060}" dt="2023-07-20T13:38:32.620" v="10"/>
        <pc:sldMkLst>
          <pc:docMk/>
          <pc:sldMk cId="973680553" sldId="256"/>
        </pc:sldMkLst>
        <pc:spChg chg="mod">
          <ac:chgData name="Anna Warda-Ritzen" userId="b53a296c-e04d-49b8-ba91-e1c885c5f9b2" providerId="ADAL" clId="{A64A3C0C-8B20-422B-BB86-C2143473C060}" dt="2023-07-20T13:38:12.261" v="8" actId="20577"/>
          <ac:spMkLst>
            <pc:docMk/>
            <pc:sldMk cId="973680553" sldId="256"/>
            <ac:spMk id="2" creationId="{15137564-1A54-35B8-5F48-6FCC7C5E2E48}"/>
          </ac:spMkLst>
        </pc:spChg>
        <pc:spChg chg="mod">
          <ac:chgData name="Anna Warda-Ritzen" userId="b53a296c-e04d-49b8-ba91-e1c885c5f9b2" providerId="ADAL" clId="{A64A3C0C-8B20-422B-BB86-C2143473C060}" dt="2023-07-20T13:38:32.620" v="10"/>
          <ac:spMkLst>
            <pc:docMk/>
            <pc:sldMk cId="973680553" sldId="256"/>
            <ac:spMk id="3" creationId="{81F37A99-9E9E-E670-A5D4-F571DACADED8}"/>
          </ac:spMkLst>
        </pc:spChg>
      </pc:sldChg>
      <pc:sldChg chg="modSp new mod">
        <pc:chgData name="Anna Warda-Ritzen" userId="b53a296c-e04d-49b8-ba91-e1c885c5f9b2" providerId="ADAL" clId="{A64A3C0C-8B20-422B-BB86-C2143473C060}" dt="2023-07-20T13:38:49.437" v="12"/>
        <pc:sldMkLst>
          <pc:docMk/>
          <pc:sldMk cId="3000838412" sldId="257"/>
        </pc:sldMkLst>
        <pc:spChg chg="mod">
          <ac:chgData name="Anna Warda-Ritzen" userId="b53a296c-e04d-49b8-ba91-e1c885c5f9b2" providerId="ADAL" clId="{A64A3C0C-8B20-422B-BB86-C2143473C060}" dt="2023-07-20T13:38:41.838" v="11"/>
          <ac:spMkLst>
            <pc:docMk/>
            <pc:sldMk cId="3000838412" sldId="257"/>
            <ac:spMk id="2" creationId="{4F51288A-C76F-A08C-C825-4C4822889199}"/>
          </ac:spMkLst>
        </pc:spChg>
        <pc:spChg chg="mod">
          <ac:chgData name="Anna Warda-Ritzen" userId="b53a296c-e04d-49b8-ba91-e1c885c5f9b2" providerId="ADAL" clId="{A64A3C0C-8B20-422B-BB86-C2143473C060}" dt="2023-07-20T13:38:49.437" v="12"/>
          <ac:spMkLst>
            <pc:docMk/>
            <pc:sldMk cId="3000838412" sldId="257"/>
            <ac:spMk id="3" creationId="{4A2CE465-FDAB-63A1-8D65-FE2EF2D70CE4}"/>
          </ac:spMkLst>
        </pc:spChg>
      </pc:sldChg>
      <pc:sldChg chg="modSp new mod">
        <pc:chgData name="Anna Warda-Ritzen" userId="b53a296c-e04d-49b8-ba91-e1c885c5f9b2" providerId="ADAL" clId="{A64A3C0C-8B20-422B-BB86-C2143473C060}" dt="2023-07-20T13:39:10.191" v="16"/>
        <pc:sldMkLst>
          <pc:docMk/>
          <pc:sldMk cId="3555514016" sldId="258"/>
        </pc:sldMkLst>
        <pc:spChg chg="mod">
          <ac:chgData name="Anna Warda-Ritzen" userId="b53a296c-e04d-49b8-ba91-e1c885c5f9b2" providerId="ADAL" clId="{A64A3C0C-8B20-422B-BB86-C2143473C060}" dt="2023-07-20T13:39:01.056" v="15"/>
          <ac:spMkLst>
            <pc:docMk/>
            <pc:sldMk cId="3555514016" sldId="258"/>
            <ac:spMk id="2" creationId="{FEEDCEF9-6227-B222-3051-4F507C726DA5}"/>
          </ac:spMkLst>
        </pc:spChg>
        <pc:spChg chg="mod">
          <ac:chgData name="Anna Warda-Ritzen" userId="b53a296c-e04d-49b8-ba91-e1c885c5f9b2" providerId="ADAL" clId="{A64A3C0C-8B20-422B-BB86-C2143473C060}" dt="2023-07-20T13:39:10.191" v="16"/>
          <ac:spMkLst>
            <pc:docMk/>
            <pc:sldMk cId="3555514016" sldId="258"/>
            <ac:spMk id="3" creationId="{FE53B24D-B810-C804-E13B-C74B85404655}"/>
          </ac:spMkLst>
        </pc:spChg>
      </pc:sldChg>
      <pc:sldChg chg="modSp new mod">
        <pc:chgData name="Anna Warda-Ritzen" userId="b53a296c-e04d-49b8-ba91-e1c885c5f9b2" providerId="ADAL" clId="{A64A3C0C-8B20-422B-BB86-C2143473C060}" dt="2023-07-20T13:39:31.222" v="18"/>
        <pc:sldMkLst>
          <pc:docMk/>
          <pc:sldMk cId="4276734481" sldId="259"/>
        </pc:sldMkLst>
        <pc:spChg chg="mod">
          <ac:chgData name="Anna Warda-Ritzen" userId="b53a296c-e04d-49b8-ba91-e1c885c5f9b2" providerId="ADAL" clId="{A64A3C0C-8B20-422B-BB86-C2143473C060}" dt="2023-07-20T13:39:23.376" v="17"/>
          <ac:spMkLst>
            <pc:docMk/>
            <pc:sldMk cId="4276734481" sldId="259"/>
            <ac:spMk id="2" creationId="{521A14B4-A006-14C9-1F88-C047FD1B4D0A}"/>
          </ac:spMkLst>
        </pc:spChg>
        <pc:spChg chg="mod">
          <ac:chgData name="Anna Warda-Ritzen" userId="b53a296c-e04d-49b8-ba91-e1c885c5f9b2" providerId="ADAL" clId="{A64A3C0C-8B20-422B-BB86-C2143473C060}" dt="2023-07-20T13:39:31.222" v="18"/>
          <ac:spMkLst>
            <pc:docMk/>
            <pc:sldMk cId="4276734481" sldId="259"/>
            <ac:spMk id="3" creationId="{9EC5F54E-4AD5-36AC-26A8-02A7935D76E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773072-BFEE-5151-0A31-C2B4C39DC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5DAE922-78A3-F120-9B5E-E161856F3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F9A2021-EC5B-6C27-573F-675983676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4364F-A37B-49A1-AA0C-7820804E7ACD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15B0B5F-9770-A88B-F675-408E3BBE4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BDDB852-820C-7922-FBB7-9E98CA486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1E71-7D0A-47B4-A4B6-B0456BE0D2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112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9D0DDE-60FA-1EF2-D14C-0F161C983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5DAB26-EBD3-6AA8-13A2-EBEAE2BE0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45F92-700F-B1DE-2B7D-CA7478A60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4364F-A37B-49A1-AA0C-7820804E7ACD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AEC35CB-1AB3-4A76-EE2C-852D04733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76BC5AB-32BE-68BA-D19B-D31A8738D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1E71-7D0A-47B4-A4B6-B0456BE0D2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5257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5A29FF-BF1C-9A41-1FDB-1EC398384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57C63D1-305C-3370-138B-E188573C6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E02E9CD-AE14-BBAC-0C4B-13FD36DD1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4364F-A37B-49A1-AA0C-7820804E7ACD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F8B2800-D0A5-DF4C-527A-3FC500036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57CB8BC-1F92-9942-BEDC-BC0DFC3FE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1E71-7D0A-47B4-A4B6-B0456BE0D2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3531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DC669E-76F7-1F87-F342-E75F8D90B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917938-1A3E-1BF4-725E-ACBBAA69CF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646944E-CD65-D252-E46C-7DD04E249E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91EF7C2-FD43-F5D3-AB49-22B533205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4364F-A37B-49A1-AA0C-7820804E7ACD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503FC75-7065-0FD9-7142-1E2837623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3A7C77A-742C-C6BB-15C2-D3002D8B1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1E71-7D0A-47B4-A4B6-B0456BE0D2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569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4EF5FF-4BC8-06B0-8513-D6942B76A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01B948C-3008-E2AE-498A-2CDE7AE41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013BB70-3E50-DC0A-B7B4-7525E3A286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9A2CCCE-67A9-0C0D-7282-9B7AF70A7A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2B45D0B-A331-7F2A-F3F5-E25411C9ED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4DF21701-F9EE-D8F7-F8E7-53C5B0F6C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4364F-A37B-49A1-AA0C-7820804E7ACD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AF7FA35D-DCF1-C497-E3B1-00A1A47D0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3223D2CD-C482-4892-C1D8-D724179B9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1E71-7D0A-47B4-A4B6-B0456BE0D2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9067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683128-9881-95E6-B19B-22BE18A93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6F6FE9E-45DC-CD0A-FD64-2897028F0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4364F-A37B-49A1-AA0C-7820804E7ACD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D709080-7C2C-816E-3575-0E8EDA0CC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E9EAD09A-8EBA-3AD5-B463-0E10F70FE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1E71-7D0A-47B4-A4B6-B0456BE0D2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5140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A030DD1-01EF-0272-29AE-ADCD0087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4364F-A37B-49A1-AA0C-7820804E7ACD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C07AE47-DC01-7CA9-8070-C59A25160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1A9FCB1-A884-3218-250A-2DA7AEA3D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1E71-7D0A-47B4-A4B6-B0456BE0D2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8839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33F802-EB61-4343-B7DF-41F85FE61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5BE543A-D5EF-0BBF-CC59-729979C63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C800C7D-FE07-DB7D-013B-4664BD69E8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5337F16-E044-4189-4CDF-C6254804D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4364F-A37B-49A1-AA0C-7820804E7ACD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01B2B75-1746-E823-0E79-E4CE73F2E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AAAA5D9-7E21-2B40-2F56-F037BEB7F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1E71-7D0A-47B4-A4B6-B0456BE0D2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0175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C76DC8-D72C-D60C-669C-FB5D18F06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54C68C02-154B-3A6D-93F6-313CFDC51C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AA3CFE5-B821-B126-2F49-38F46082B4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7A27494-2E12-6310-9AFD-32AD5073E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4364F-A37B-49A1-AA0C-7820804E7ACD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DD9BE1C-07E7-2030-C03F-335C80971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3058B3-9FAE-110C-0C18-7056DD33D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1E71-7D0A-47B4-A4B6-B0456BE0D2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4597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E92222-1597-505D-64B8-AC844CE21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B5C6B9F-5590-D188-F3BF-D8E676786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8088C43-36B2-1A54-3BCA-4199BC7E7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4364F-A37B-49A1-AA0C-7820804E7ACD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41194FE-D422-D06B-8539-D2D2228BF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BDA35C8-D0F0-82F4-E50A-7B67A3940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1E71-7D0A-47B4-A4B6-B0456BE0D2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3355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BC52AF5D-2384-98C3-4650-89E8A77485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2FA2575-CF30-A786-CBB1-2F165A4D34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71CB773-5637-57FB-893F-32FEC7C2D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4364F-A37B-49A1-AA0C-7820804E7ACD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03DD4FA-4F18-7343-FD0E-2624C2D1B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4C255F3-F840-FEDA-1EEC-FFA76577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1E71-7D0A-47B4-A4B6-B0456BE0D2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0773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24986433-10D8-E845-AF90-DE2F7A9A8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71E6B55-430E-7D1C-FBF6-43BD39BE0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A6229D9-13AD-19D7-F318-19FEBEC79E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4364F-A37B-49A1-AA0C-7820804E7ACD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1270F00-3838-53F8-0E8A-70ECF690BC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4886737-43FB-C797-9212-5BD6B48431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41E71-7D0A-47B4-A4B6-B0456BE0D2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15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137564-1A54-35B8-5F48-6FCC7C5E2E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Van Gogh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1F37A99-9E9E-E670-A5D4-F571DACADE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b="0" i="0" dirty="0">
                <a:solidFill>
                  <a:srgbClr val="374151"/>
                </a:solidFill>
                <a:effectLst/>
                <a:latin typeface="Söhne"/>
              </a:rPr>
              <a:t>A </a:t>
            </a:r>
            <a:r>
              <a:rPr lang="pl-PL" b="0" i="0" dirty="0" err="1">
                <a:solidFill>
                  <a:srgbClr val="374151"/>
                </a:solidFill>
                <a:effectLst/>
                <a:latin typeface="Söhne"/>
              </a:rPr>
              <a:t>Journey</a:t>
            </a:r>
            <a:r>
              <a:rPr lang="pl-PL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pl-PL" b="0" i="0" dirty="0" err="1">
                <a:solidFill>
                  <a:srgbClr val="374151"/>
                </a:solidFill>
                <a:effectLst/>
                <a:latin typeface="Söhne"/>
              </a:rPr>
              <a:t>through</a:t>
            </a:r>
            <a:r>
              <a:rPr lang="pl-PL" b="0" i="0" dirty="0">
                <a:solidFill>
                  <a:srgbClr val="374151"/>
                </a:solidFill>
                <a:effectLst/>
                <a:latin typeface="Söhne"/>
              </a:rPr>
              <a:t> Life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3680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51288A-C76F-A08C-C825-4C4822889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0" i="0" dirty="0" err="1">
                <a:solidFill>
                  <a:srgbClr val="374151"/>
                </a:solidFill>
                <a:effectLst/>
                <a:latin typeface="Söhne"/>
              </a:rPr>
              <a:t>Introduction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2CE465-FDAB-63A1-8D65-FE2EF2D70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Briefly introduce Vincent van Gogh and his significance in the art world.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Mention his birthdate (March 30, 1853) and birthplace (Groot-Zundert, Netherlands).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Include a portrait or a famous artwork of van Gogh as a visual element.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00838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EDCEF9-6227-B222-3051-4F507C726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Early Life and Artistic Journey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E53B24D-B810-C804-E13B-C74B85404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Discuss van Gogh's early life and family background.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Mention his early career as an art dealer and how it influenced his artistic interests.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Display some early sketches or early artworks he created during this period.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55514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1A14B4-A006-14C9-1F88-C047FD1B4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0" i="0" dirty="0" err="1">
                <a:solidFill>
                  <a:srgbClr val="374151"/>
                </a:solidFill>
                <a:effectLst/>
                <a:latin typeface="Söhne"/>
              </a:rPr>
              <a:t>Exploring</a:t>
            </a:r>
            <a:r>
              <a:rPr lang="pl-PL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pl-PL" b="0" i="0" dirty="0" err="1">
                <a:solidFill>
                  <a:srgbClr val="374151"/>
                </a:solidFill>
                <a:effectLst/>
                <a:latin typeface="Söhne"/>
              </a:rPr>
              <a:t>Different</a:t>
            </a:r>
            <a:r>
              <a:rPr lang="pl-PL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pl-PL" b="0" i="0" dirty="0" err="1">
                <a:solidFill>
                  <a:srgbClr val="374151"/>
                </a:solidFill>
                <a:effectLst/>
                <a:latin typeface="Söhne"/>
              </a:rPr>
              <a:t>Artistic</a:t>
            </a:r>
            <a:r>
              <a:rPr lang="pl-PL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pl-PL" b="0" i="0" dirty="0" err="1">
                <a:solidFill>
                  <a:srgbClr val="374151"/>
                </a:solidFill>
                <a:effectLst/>
                <a:latin typeface="Söhne"/>
              </a:rPr>
              <a:t>Influences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C5F54E-4AD5-36AC-26A8-02A7935D7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Describe van Gogh's travels to different cities, such as The Hague, London, and Paris.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Highlight the various art movements and artists that influenced his style.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374151"/>
                </a:solidFill>
                <a:effectLst/>
                <a:latin typeface="Söhne"/>
              </a:rPr>
              <a:t>Include images of artworks from different periods that showcase his evolving style.</a:t>
            </a:r>
          </a:p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673448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141</Words>
  <Application>Microsoft Office PowerPoint</Application>
  <PresentationFormat>Panoramiczny</PresentationFormat>
  <Paragraphs>14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Söhne</vt:lpstr>
      <vt:lpstr>Motyw pakietu Office</vt:lpstr>
      <vt:lpstr>Van Gogh</vt:lpstr>
      <vt:lpstr>Introduction</vt:lpstr>
      <vt:lpstr>Early Life and Artistic Journey</vt:lpstr>
      <vt:lpstr>Exploring Different Artistic Influences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 Gogh</dc:title>
  <dc:creator>Anna Warda-Ritzen</dc:creator>
  <cp:lastModifiedBy>Anna Warda-Ritzen</cp:lastModifiedBy>
  <cp:revision>1</cp:revision>
  <dcterms:created xsi:type="dcterms:W3CDTF">2023-07-20T13:38:04Z</dcterms:created>
  <dcterms:modified xsi:type="dcterms:W3CDTF">2023-07-20T13:39:33Z</dcterms:modified>
</cp:coreProperties>
</file>