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59" d="100"/>
          <a:sy n="59" d="100"/>
        </p:scale>
        <p:origin x="567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680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230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77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74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0329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280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710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68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904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258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718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E96EB-D779-41DE-B887-5E95676E1163}" type="datetimeFigureOut">
              <a:rPr lang="pl-PL" smtClean="0"/>
              <a:t>2021-08-02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1560C-3DA0-4F2D-8B92-8FC00E9C30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568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pl-PL" b="1" dirty="0" smtClean="0"/>
              <a:t>Sztuka Bezstresowej Efektywności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770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Sztuka Bezstresowej Efektywności</a:t>
            </a:r>
            <a:endParaRPr lang="pl-PL" dirty="0"/>
          </a:p>
        </p:txBody>
      </p:sp>
      <p:pic>
        <p:nvPicPr>
          <p:cNvPr id="4" name="Picture 1" descr="To jest obraz w prezentacji multimedialnej powerpoint" title="Obraz w prezentacji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5170" y="1825624"/>
            <a:ext cx="9252567" cy="476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12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Cele kursu GTD 2021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Celem kursu jest przedstawienie możliwości wybranych elementów pakietu Microsoft Office w powiązaniu ze sztuką bezstresowej efektywności (</a:t>
            </a:r>
            <a:r>
              <a:rPr lang="pl-PL" dirty="0" err="1"/>
              <a:t>Getting</a:t>
            </a:r>
            <a:r>
              <a:rPr lang="pl-PL" dirty="0"/>
              <a:t> </a:t>
            </a:r>
            <a:r>
              <a:rPr lang="pl-PL" dirty="0" err="1"/>
              <a:t>Things</a:t>
            </a:r>
            <a:r>
              <a:rPr lang="pl-PL" dirty="0"/>
              <a:t> </a:t>
            </a:r>
            <a:r>
              <a:rPr lang="pl-PL" dirty="0" err="1"/>
              <a:t>Done</a:t>
            </a:r>
            <a:r>
              <a:rPr lang="pl-PL" dirty="0"/>
              <a:t>). 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 tym kursie znalazły się następujące elementy pakietu Microsoft Office:</a:t>
            </a:r>
          </a:p>
          <a:p>
            <a:pPr lvl="0"/>
            <a:r>
              <a:rPr lang="pl-PL" dirty="0" smtClean="0"/>
              <a:t>Microsoft Excel (tworzenie efektywnych kokpitów managerskich),</a:t>
            </a:r>
          </a:p>
          <a:p>
            <a:pPr lvl="0"/>
            <a:r>
              <a:rPr lang="pl-PL" dirty="0" smtClean="0"/>
              <a:t>Microsoft Outlook,</a:t>
            </a:r>
          </a:p>
          <a:p>
            <a:pPr lvl="0"/>
            <a:r>
              <a:rPr lang="pl-PL" dirty="0" smtClean="0"/>
              <a:t>Microsoft OneNote.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412661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</Words>
  <Application>Microsoft Office PowerPoint</Application>
  <PresentationFormat>Panoramiczny</PresentationFormat>
  <Paragraphs>8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Motyw pakietu Office</vt:lpstr>
      <vt:lpstr>Sztuka Bezstresowej Efektywności</vt:lpstr>
      <vt:lpstr>Sztuka Bezstresowej Efektywności</vt:lpstr>
      <vt:lpstr>Cele kursu GTD 2021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Sztuka Bezstresowej Efektywności</dc:title>
  <dc:creator>Marek Zawadzki</dc:creator>
  <cp:lastModifiedBy>Marek Zawadzki</cp:lastModifiedBy>
  <cp:revision>3</cp:revision>
  <dcterms:created xsi:type="dcterms:W3CDTF">2021-08-02T13:33:13Z</dcterms:created>
  <dcterms:modified xsi:type="dcterms:W3CDTF">2021-08-02T13:36:32Z</dcterms:modified>
</cp:coreProperties>
</file>